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5"/>
  </p:notesMasterIdLst>
  <p:sldIdLst>
    <p:sldId id="256" r:id="rId2"/>
    <p:sldId id="257" r:id="rId3"/>
    <p:sldId id="258" r:id="rId4"/>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6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48"/>
    <p:restoredTop sz="94694"/>
  </p:normalViewPr>
  <p:slideViewPr>
    <p:cSldViewPr snapToGrid="0">
      <p:cViewPr varScale="1">
        <p:scale>
          <a:sx n="55" d="100"/>
          <a:sy n="55" d="100"/>
        </p:scale>
        <p:origin x="3192" y="208"/>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926" y="685800"/>
            <a:ext cx="242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00ed9c9d91_0_56: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00ed9c9d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00ed9c9d91_0_8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00ed9c9d9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542400" y="12052098"/>
            <a:ext cx="3286579" cy="1746022"/>
          </a:xfrm>
          <a:prstGeom prst="rect">
            <a:avLst/>
          </a:prstGeom>
          <a:noFill/>
          <a:ln>
            <a:noFill/>
          </a:ln>
        </p:spPr>
      </p:pic>
      <p:sp>
        <p:nvSpPr>
          <p:cNvPr id="11" name="Google Shape;11;p2"/>
          <p:cNvSpPr/>
          <p:nvPr/>
        </p:nvSpPr>
        <p:spPr>
          <a:xfrm>
            <a:off x="-50" y="14086125"/>
            <a:ext cx="10692000" cy="124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532625" y="2751050"/>
            <a:ext cx="7371600" cy="1746000"/>
          </a:xfrm>
          <a:prstGeom prst="rect">
            <a:avLst/>
          </a:prstGeom>
        </p:spPr>
        <p:txBody>
          <a:bodyPr spcFirstLastPara="1" wrap="square" lIns="160850" tIns="160850" rIns="160850" bIns="160850" anchor="b" anchorCtr="0">
            <a:noAutofit/>
          </a:bodyPr>
          <a:lstStyle>
            <a:lvl1pPr lvl="0" algn="l" rtl="0">
              <a:lnSpc>
                <a:spcPct val="90000"/>
              </a:lnSpc>
              <a:spcBef>
                <a:spcPts val="0"/>
              </a:spcBef>
              <a:spcAft>
                <a:spcPts val="0"/>
              </a:spcAft>
              <a:buNone/>
              <a:defRPr sz="5000" b="1">
                <a:solidFill>
                  <a:srgbClr val="1C1E32"/>
                </a:solidFill>
                <a:latin typeface="Roboto"/>
                <a:ea typeface="Roboto"/>
                <a:cs typeface="Roboto"/>
                <a:sym typeface="Roboto"/>
              </a:defRPr>
            </a:lvl1pPr>
            <a:lvl2pPr lvl="1" algn="l" rtl="0">
              <a:lnSpc>
                <a:spcPct val="90000"/>
              </a:lnSpc>
              <a:spcBef>
                <a:spcPts val="0"/>
              </a:spcBef>
              <a:spcAft>
                <a:spcPts val="0"/>
              </a:spcAft>
              <a:buNone/>
              <a:defRPr sz="5000" b="1">
                <a:solidFill>
                  <a:srgbClr val="1C1E32"/>
                </a:solidFill>
                <a:latin typeface="Roboto"/>
                <a:ea typeface="Roboto"/>
                <a:cs typeface="Roboto"/>
                <a:sym typeface="Roboto"/>
              </a:defRPr>
            </a:lvl2pPr>
            <a:lvl3pPr lvl="2" algn="l" rtl="0">
              <a:lnSpc>
                <a:spcPct val="90000"/>
              </a:lnSpc>
              <a:spcBef>
                <a:spcPts val="0"/>
              </a:spcBef>
              <a:spcAft>
                <a:spcPts val="0"/>
              </a:spcAft>
              <a:buNone/>
              <a:defRPr sz="5000" b="1">
                <a:solidFill>
                  <a:srgbClr val="1C1E32"/>
                </a:solidFill>
                <a:latin typeface="Roboto"/>
                <a:ea typeface="Roboto"/>
                <a:cs typeface="Roboto"/>
                <a:sym typeface="Roboto"/>
              </a:defRPr>
            </a:lvl3pPr>
            <a:lvl4pPr lvl="3" algn="l" rtl="0">
              <a:lnSpc>
                <a:spcPct val="90000"/>
              </a:lnSpc>
              <a:spcBef>
                <a:spcPts val="0"/>
              </a:spcBef>
              <a:spcAft>
                <a:spcPts val="0"/>
              </a:spcAft>
              <a:buNone/>
              <a:defRPr sz="5000" b="1">
                <a:solidFill>
                  <a:srgbClr val="1C1E32"/>
                </a:solidFill>
                <a:latin typeface="Roboto"/>
                <a:ea typeface="Roboto"/>
                <a:cs typeface="Roboto"/>
                <a:sym typeface="Roboto"/>
              </a:defRPr>
            </a:lvl4pPr>
            <a:lvl5pPr lvl="4" algn="l" rtl="0">
              <a:lnSpc>
                <a:spcPct val="90000"/>
              </a:lnSpc>
              <a:spcBef>
                <a:spcPts val="0"/>
              </a:spcBef>
              <a:spcAft>
                <a:spcPts val="0"/>
              </a:spcAft>
              <a:buNone/>
              <a:defRPr sz="5000" b="1">
                <a:solidFill>
                  <a:srgbClr val="1C1E32"/>
                </a:solidFill>
                <a:latin typeface="Roboto"/>
                <a:ea typeface="Roboto"/>
                <a:cs typeface="Roboto"/>
                <a:sym typeface="Roboto"/>
              </a:defRPr>
            </a:lvl5pPr>
            <a:lvl6pPr lvl="5" algn="l" rtl="0">
              <a:lnSpc>
                <a:spcPct val="90000"/>
              </a:lnSpc>
              <a:spcBef>
                <a:spcPts val="0"/>
              </a:spcBef>
              <a:spcAft>
                <a:spcPts val="0"/>
              </a:spcAft>
              <a:buNone/>
              <a:defRPr sz="5000" b="1">
                <a:solidFill>
                  <a:srgbClr val="1C1E32"/>
                </a:solidFill>
                <a:latin typeface="Roboto"/>
                <a:ea typeface="Roboto"/>
                <a:cs typeface="Roboto"/>
                <a:sym typeface="Roboto"/>
              </a:defRPr>
            </a:lvl6pPr>
            <a:lvl7pPr lvl="6" algn="l" rtl="0">
              <a:lnSpc>
                <a:spcPct val="90000"/>
              </a:lnSpc>
              <a:spcBef>
                <a:spcPts val="0"/>
              </a:spcBef>
              <a:spcAft>
                <a:spcPts val="0"/>
              </a:spcAft>
              <a:buNone/>
              <a:defRPr sz="5000" b="1">
                <a:solidFill>
                  <a:srgbClr val="1C1E32"/>
                </a:solidFill>
                <a:latin typeface="Roboto"/>
                <a:ea typeface="Roboto"/>
                <a:cs typeface="Roboto"/>
                <a:sym typeface="Roboto"/>
              </a:defRPr>
            </a:lvl7pPr>
            <a:lvl8pPr lvl="7" algn="l" rtl="0">
              <a:lnSpc>
                <a:spcPct val="90000"/>
              </a:lnSpc>
              <a:spcBef>
                <a:spcPts val="0"/>
              </a:spcBef>
              <a:spcAft>
                <a:spcPts val="0"/>
              </a:spcAft>
              <a:buNone/>
              <a:defRPr sz="5000" b="1">
                <a:solidFill>
                  <a:srgbClr val="1C1E32"/>
                </a:solidFill>
                <a:latin typeface="Roboto"/>
                <a:ea typeface="Roboto"/>
                <a:cs typeface="Roboto"/>
                <a:sym typeface="Roboto"/>
              </a:defRPr>
            </a:lvl8pPr>
            <a:lvl9pPr lvl="8" algn="l" rtl="0">
              <a:lnSpc>
                <a:spcPct val="90000"/>
              </a:lnSpc>
              <a:spcBef>
                <a:spcPts val="0"/>
              </a:spcBef>
              <a:spcAft>
                <a:spcPts val="0"/>
              </a:spcAft>
              <a:buNone/>
              <a:defRPr sz="5000" b="1">
                <a:solidFill>
                  <a:srgbClr val="1C1E32"/>
                </a:solidFill>
                <a:latin typeface="Roboto"/>
                <a:ea typeface="Roboto"/>
                <a:cs typeface="Roboto"/>
                <a:sym typeface="Roboto"/>
              </a:defRPr>
            </a:lvl9pPr>
          </a:lstStyle>
          <a:p>
            <a:endParaRPr/>
          </a:p>
        </p:txBody>
      </p:sp>
      <p:sp>
        <p:nvSpPr>
          <p:cNvPr id="13" name="Google Shape;13;p2"/>
          <p:cNvSpPr txBox="1">
            <a:spLocks noGrp="1"/>
          </p:cNvSpPr>
          <p:nvPr>
            <p:ph type="subTitle" idx="1"/>
          </p:nvPr>
        </p:nvSpPr>
        <p:spPr>
          <a:xfrm>
            <a:off x="532625" y="4255827"/>
            <a:ext cx="5271000" cy="740700"/>
          </a:xfrm>
          <a:prstGeom prst="rect">
            <a:avLst/>
          </a:prstGeom>
        </p:spPr>
        <p:txBody>
          <a:bodyPr spcFirstLastPara="1" wrap="square" lIns="160850" tIns="160850" rIns="160850" bIns="160850" anchor="t" anchorCtr="0">
            <a:noAutofit/>
          </a:bodyPr>
          <a:lstStyle>
            <a:lvl1pPr lvl="0" algn="l" rtl="0">
              <a:lnSpc>
                <a:spcPct val="100000"/>
              </a:lnSpc>
              <a:spcBef>
                <a:spcPts val="0"/>
              </a:spcBef>
              <a:spcAft>
                <a:spcPts val="0"/>
              </a:spcAft>
              <a:buSzPts val="2500"/>
              <a:buNone/>
              <a:defRPr sz="2500">
                <a:solidFill>
                  <a:srgbClr val="1C1E32"/>
                </a:solidFill>
              </a:defRPr>
            </a:lvl1pPr>
            <a:lvl2pPr lvl="1" algn="l" rtl="0">
              <a:lnSpc>
                <a:spcPct val="90000"/>
              </a:lnSpc>
              <a:spcBef>
                <a:spcPts val="0"/>
              </a:spcBef>
              <a:spcAft>
                <a:spcPts val="0"/>
              </a:spcAft>
              <a:buSzPts val="2500"/>
              <a:buNone/>
              <a:defRPr sz="2500">
                <a:solidFill>
                  <a:srgbClr val="1C1E32"/>
                </a:solidFill>
              </a:defRPr>
            </a:lvl2pPr>
            <a:lvl3pPr lvl="2" algn="l" rtl="0">
              <a:lnSpc>
                <a:spcPct val="90000"/>
              </a:lnSpc>
              <a:spcBef>
                <a:spcPts val="0"/>
              </a:spcBef>
              <a:spcAft>
                <a:spcPts val="0"/>
              </a:spcAft>
              <a:buSzPts val="2500"/>
              <a:buNone/>
              <a:defRPr sz="2500">
                <a:solidFill>
                  <a:srgbClr val="1C1E32"/>
                </a:solidFill>
              </a:defRPr>
            </a:lvl3pPr>
            <a:lvl4pPr lvl="3" algn="l" rtl="0">
              <a:lnSpc>
                <a:spcPct val="90000"/>
              </a:lnSpc>
              <a:spcBef>
                <a:spcPts val="0"/>
              </a:spcBef>
              <a:spcAft>
                <a:spcPts val="0"/>
              </a:spcAft>
              <a:buSzPts val="2500"/>
              <a:buNone/>
              <a:defRPr sz="2500">
                <a:solidFill>
                  <a:srgbClr val="1C1E32"/>
                </a:solidFill>
              </a:defRPr>
            </a:lvl4pPr>
            <a:lvl5pPr lvl="4" algn="l" rtl="0">
              <a:lnSpc>
                <a:spcPct val="90000"/>
              </a:lnSpc>
              <a:spcBef>
                <a:spcPts val="0"/>
              </a:spcBef>
              <a:spcAft>
                <a:spcPts val="0"/>
              </a:spcAft>
              <a:buSzPts val="2500"/>
              <a:buNone/>
              <a:defRPr sz="2500">
                <a:solidFill>
                  <a:srgbClr val="1C1E32"/>
                </a:solidFill>
              </a:defRPr>
            </a:lvl5pPr>
            <a:lvl6pPr lvl="5" algn="l" rtl="0">
              <a:lnSpc>
                <a:spcPct val="90000"/>
              </a:lnSpc>
              <a:spcBef>
                <a:spcPts val="0"/>
              </a:spcBef>
              <a:spcAft>
                <a:spcPts val="0"/>
              </a:spcAft>
              <a:buSzPts val="2500"/>
              <a:buNone/>
              <a:defRPr sz="2500">
                <a:solidFill>
                  <a:srgbClr val="1C1E32"/>
                </a:solidFill>
              </a:defRPr>
            </a:lvl6pPr>
            <a:lvl7pPr lvl="6" algn="l" rtl="0">
              <a:lnSpc>
                <a:spcPct val="90000"/>
              </a:lnSpc>
              <a:spcBef>
                <a:spcPts val="0"/>
              </a:spcBef>
              <a:spcAft>
                <a:spcPts val="0"/>
              </a:spcAft>
              <a:buSzPts val="2500"/>
              <a:buNone/>
              <a:defRPr sz="2500">
                <a:solidFill>
                  <a:srgbClr val="1C1E32"/>
                </a:solidFill>
              </a:defRPr>
            </a:lvl7pPr>
            <a:lvl8pPr lvl="7" algn="l" rtl="0">
              <a:lnSpc>
                <a:spcPct val="90000"/>
              </a:lnSpc>
              <a:spcBef>
                <a:spcPts val="0"/>
              </a:spcBef>
              <a:spcAft>
                <a:spcPts val="0"/>
              </a:spcAft>
              <a:buSzPts val="2500"/>
              <a:buNone/>
              <a:defRPr sz="2500">
                <a:solidFill>
                  <a:srgbClr val="1C1E32"/>
                </a:solidFill>
              </a:defRPr>
            </a:lvl8pPr>
            <a:lvl9pPr lvl="8" algn="l" rtl="0">
              <a:lnSpc>
                <a:spcPct val="90000"/>
              </a:lnSpc>
              <a:spcBef>
                <a:spcPts val="0"/>
              </a:spcBef>
              <a:spcAft>
                <a:spcPts val="0"/>
              </a:spcAft>
              <a:buSzPts val="2500"/>
              <a:buNone/>
              <a:defRPr sz="2500">
                <a:solidFill>
                  <a:srgbClr val="1C1E32"/>
                </a:solidFill>
              </a:defRPr>
            </a:lvl9pPr>
          </a:lstStyle>
          <a:p>
            <a:endParaRPr/>
          </a:p>
        </p:txBody>
      </p:sp>
      <p:pic>
        <p:nvPicPr>
          <p:cNvPr id="14" name="Google Shape;14;p2"/>
          <p:cNvPicPr preferRelativeResize="0"/>
          <p:nvPr/>
        </p:nvPicPr>
        <p:blipFill rotWithShape="1">
          <a:blip r:embed="rId3">
            <a:alphaModFix/>
          </a:blip>
          <a:srcRect l="22097" t="11762" r="22781" b="12497"/>
          <a:stretch/>
        </p:blipFill>
        <p:spPr>
          <a:xfrm>
            <a:off x="608825" y="488725"/>
            <a:ext cx="1899707" cy="1746000"/>
          </a:xfrm>
          <a:prstGeom prst="rect">
            <a:avLst/>
          </a:prstGeom>
          <a:noFill/>
          <a:ln>
            <a:noFill/>
          </a:ln>
        </p:spPr>
      </p:pic>
      <p:pic>
        <p:nvPicPr>
          <p:cNvPr id="15" name="Google Shape;15;p2"/>
          <p:cNvPicPr preferRelativeResize="0"/>
          <p:nvPr/>
        </p:nvPicPr>
        <p:blipFill>
          <a:blip r:embed="rId4">
            <a:alphaModFix/>
          </a:blip>
          <a:stretch>
            <a:fillRect/>
          </a:stretch>
        </p:blipFill>
        <p:spPr>
          <a:xfrm>
            <a:off x="7236750" y="14277758"/>
            <a:ext cx="2925148" cy="581819"/>
          </a:xfrm>
          <a:prstGeom prst="rect">
            <a:avLst/>
          </a:prstGeom>
          <a:noFill/>
          <a:ln>
            <a:noFill/>
          </a:ln>
        </p:spPr>
      </p:pic>
      <p:sp>
        <p:nvSpPr>
          <p:cNvPr id="16" name="Google Shape;16;p2"/>
          <p:cNvSpPr txBox="1"/>
          <p:nvPr/>
        </p:nvSpPr>
        <p:spPr>
          <a:xfrm>
            <a:off x="530100" y="14247087"/>
            <a:ext cx="63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a:t>Funded by the European Union. Views and opinions expressed are however those of the author(s) only and do not necessarily reflect those of the European Union. The European Union can not be held responsible for them.</a:t>
            </a:r>
            <a:endParaRPr sz="1200"/>
          </a:p>
        </p:txBody>
      </p:sp>
      <p:sp>
        <p:nvSpPr>
          <p:cNvPr id="17" name="Google Shape;17;p2"/>
          <p:cNvSpPr>
            <a:spLocks noGrp="1"/>
          </p:cNvSpPr>
          <p:nvPr>
            <p:ph type="pic" idx="2"/>
          </p:nvPr>
        </p:nvSpPr>
        <p:spPr>
          <a:xfrm>
            <a:off x="6373013" y="3735788"/>
            <a:ext cx="6621900" cy="6621900"/>
          </a:xfrm>
          <a:prstGeom prst="ellipse">
            <a:avLst/>
          </a:prstGeom>
          <a:noFill/>
          <a:ln>
            <a:noFill/>
          </a:ln>
        </p:spPr>
      </p:sp>
      <p:sp>
        <p:nvSpPr>
          <p:cNvPr id="18" name="Google Shape;18;p2"/>
          <p:cNvSpPr txBox="1"/>
          <p:nvPr/>
        </p:nvSpPr>
        <p:spPr>
          <a:xfrm>
            <a:off x="406992" y="12518140"/>
            <a:ext cx="214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b="1">
                <a:solidFill>
                  <a:schemeClr val="lt1"/>
                </a:solidFill>
                <a:latin typeface="Roboto"/>
                <a:ea typeface="Roboto"/>
                <a:cs typeface="Roboto"/>
                <a:sym typeface="Roboto"/>
              </a:rPr>
              <a:t>www.symsites.eu</a:t>
            </a:r>
            <a:endParaRPr sz="1800" b="1">
              <a:solidFill>
                <a:schemeClr val="lt1"/>
              </a:solidFill>
              <a:latin typeface="Roboto"/>
              <a:ea typeface="Roboto"/>
              <a:cs typeface="Roboto"/>
              <a:sym typeface="Roboto"/>
            </a:endParaRPr>
          </a:p>
        </p:txBody>
      </p:sp>
      <p:sp>
        <p:nvSpPr>
          <p:cNvPr id="19" name="Google Shape;19;p2"/>
          <p:cNvSpPr txBox="1">
            <a:spLocks noGrp="1"/>
          </p:cNvSpPr>
          <p:nvPr>
            <p:ph type="body" idx="3"/>
          </p:nvPr>
        </p:nvSpPr>
        <p:spPr>
          <a:xfrm>
            <a:off x="608825" y="5409225"/>
            <a:ext cx="5271000" cy="4725900"/>
          </a:xfrm>
          <a:prstGeom prst="rect">
            <a:avLst/>
          </a:prstGeom>
        </p:spPr>
        <p:txBody>
          <a:bodyPr spcFirstLastPara="1" wrap="square" lIns="160850" tIns="160850" rIns="160850" bIns="160850" anchor="t" anchorCtr="0">
            <a:normAutofit/>
          </a:bodyPr>
          <a:lstStyle>
            <a:lvl1pPr marL="457200" lvl="0"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1pPr>
            <a:lvl2pPr marL="914400" lvl="1"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2pPr>
            <a:lvl3pPr marL="1371600" lvl="2"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3pPr>
            <a:lvl4pPr marL="1828800" lvl="3"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4pPr>
            <a:lvl5pPr marL="2286000" lvl="4"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5pPr>
            <a:lvl6pPr marL="2743200" lvl="5"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6pPr>
            <a:lvl7pPr marL="3200400" lvl="6"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7pPr>
            <a:lvl8pPr marL="3657600" lvl="7"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8pPr>
            <a:lvl9pPr marL="4114800" lvl="8" indent="-34290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9pPr>
          </a:lstStyle>
          <a:p>
            <a:endParaRPr/>
          </a:p>
        </p:txBody>
      </p:sp>
      <p:pic>
        <p:nvPicPr>
          <p:cNvPr id="20" name="Google Shape;20;p2"/>
          <p:cNvPicPr preferRelativeResize="0"/>
          <p:nvPr/>
        </p:nvPicPr>
        <p:blipFill>
          <a:blip r:embed="rId5">
            <a:alphaModFix/>
          </a:blip>
          <a:stretch>
            <a:fillRect/>
          </a:stretch>
        </p:blipFill>
        <p:spPr>
          <a:xfrm>
            <a:off x="489974" y="12953429"/>
            <a:ext cx="1033953" cy="302413"/>
          </a:xfrm>
          <a:prstGeom prst="rect">
            <a:avLst/>
          </a:prstGeom>
          <a:noFill/>
          <a:ln>
            <a:noFill/>
          </a:ln>
        </p:spPr>
      </p:pic>
      <p:pic>
        <p:nvPicPr>
          <p:cNvPr id="21" name="Google Shape;21;p2"/>
          <p:cNvPicPr preferRelativeResize="0"/>
          <p:nvPr/>
        </p:nvPicPr>
        <p:blipFill rotWithShape="1">
          <a:blip r:embed="rId6">
            <a:alphaModFix/>
          </a:blip>
          <a:srcRect/>
          <a:stretch/>
        </p:blipFill>
        <p:spPr>
          <a:xfrm>
            <a:off x="3215425" y="10806878"/>
            <a:ext cx="7144852" cy="2965393"/>
          </a:xfrm>
          <a:prstGeom prst="rect">
            <a:avLst/>
          </a:prstGeom>
          <a:noFill/>
          <a:ln>
            <a:noFill/>
          </a:ln>
        </p:spPr>
      </p:pic>
      <p:pic>
        <p:nvPicPr>
          <p:cNvPr id="22" name="Google Shape;22;p2"/>
          <p:cNvPicPr preferRelativeResize="0"/>
          <p:nvPr/>
        </p:nvPicPr>
        <p:blipFill>
          <a:blip r:embed="rId7">
            <a:alphaModFix/>
          </a:blip>
          <a:stretch>
            <a:fillRect/>
          </a:stretch>
        </p:blipFill>
        <p:spPr>
          <a:xfrm>
            <a:off x="474076" y="10789375"/>
            <a:ext cx="2348646" cy="1247699"/>
          </a:xfrm>
          <a:prstGeom prst="rect">
            <a:avLst/>
          </a:prstGeom>
          <a:noFill/>
          <a:ln>
            <a:noFill/>
          </a:ln>
        </p:spPr>
      </p:pic>
      <p:pic>
        <p:nvPicPr>
          <p:cNvPr id="23" name="Google Shape;23;p2"/>
          <p:cNvPicPr preferRelativeResize="0"/>
          <p:nvPr/>
        </p:nvPicPr>
        <p:blipFill>
          <a:blip r:embed="rId8">
            <a:alphaModFix/>
          </a:blip>
          <a:stretch>
            <a:fillRect/>
          </a:stretch>
        </p:blipFill>
        <p:spPr>
          <a:xfrm>
            <a:off x="7323677" y="488722"/>
            <a:ext cx="2962668" cy="1575375"/>
          </a:xfrm>
          <a:prstGeom prst="rect">
            <a:avLst/>
          </a:prstGeom>
          <a:noFill/>
          <a:ln>
            <a:noFill/>
          </a:ln>
        </p:spPr>
      </p:pic>
      <p:pic>
        <p:nvPicPr>
          <p:cNvPr id="24" name="Google Shape;24;p2"/>
          <p:cNvPicPr preferRelativeResize="0"/>
          <p:nvPr/>
        </p:nvPicPr>
        <p:blipFill>
          <a:blip r:embed="rId9">
            <a:alphaModFix/>
          </a:blip>
          <a:stretch>
            <a:fillRect/>
          </a:stretch>
        </p:blipFill>
        <p:spPr>
          <a:xfrm>
            <a:off x="6974614" y="1339038"/>
            <a:ext cx="1346550" cy="716023"/>
          </a:xfrm>
          <a:prstGeom prst="rect">
            <a:avLst/>
          </a:prstGeom>
          <a:noFill/>
          <a:ln>
            <a:noFill/>
          </a:ln>
        </p:spPr>
      </p:pic>
      <p:pic>
        <p:nvPicPr>
          <p:cNvPr id="25" name="Google Shape;25;p2"/>
          <p:cNvPicPr preferRelativeResize="0"/>
          <p:nvPr/>
        </p:nvPicPr>
        <p:blipFill>
          <a:blip r:embed="rId10">
            <a:alphaModFix/>
          </a:blip>
          <a:stretch>
            <a:fillRect/>
          </a:stretch>
        </p:blipFill>
        <p:spPr>
          <a:xfrm>
            <a:off x="8585314" y="1449125"/>
            <a:ext cx="2762163" cy="1468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3"/>
          <p:cNvSpPr txBox="1">
            <a:spLocks noGrp="1"/>
          </p:cNvSpPr>
          <p:nvPr>
            <p:ph type="sldNum" idx="12"/>
          </p:nvPr>
        </p:nvSpPr>
        <p:spPr>
          <a:xfrm>
            <a:off x="9906772" y="13708144"/>
            <a:ext cx="641700" cy="1157100"/>
          </a:xfrm>
          <a:prstGeom prst="rect">
            <a:avLst/>
          </a:prstGeom>
        </p:spPr>
        <p:txBody>
          <a:bodyPr spcFirstLastPara="1" wrap="square" lIns="160850" tIns="160850" rIns="160850" bIns="160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28" name="Google Shape;28;p3"/>
          <p:cNvPicPr preferRelativeResize="0"/>
          <p:nvPr/>
        </p:nvPicPr>
        <p:blipFill>
          <a:blip r:embed="rId2">
            <a:alphaModFix/>
          </a:blip>
          <a:stretch>
            <a:fillRect/>
          </a:stretch>
        </p:blipFill>
        <p:spPr>
          <a:xfrm>
            <a:off x="-542400" y="12052098"/>
            <a:ext cx="3286579" cy="1746022"/>
          </a:xfrm>
          <a:prstGeom prst="rect">
            <a:avLst/>
          </a:prstGeom>
          <a:noFill/>
          <a:ln>
            <a:noFill/>
          </a:ln>
        </p:spPr>
      </p:pic>
      <p:sp>
        <p:nvSpPr>
          <p:cNvPr id="29" name="Google Shape;29;p3"/>
          <p:cNvSpPr/>
          <p:nvPr/>
        </p:nvSpPr>
        <p:spPr>
          <a:xfrm>
            <a:off x="-50" y="14086125"/>
            <a:ext cx="10692000" cy="124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a:off x="532625" y="2751050"/>
            <a:ext cx="7564500" cy="1746000"/>
          </a:xfrm>
          <a:prstGeom prst="rect">
            <a:avLst/>
          </a:prstGeom>
        </p:spPr>
        <p:txBody>
          <a:bodyPr spcFirstLastPara="1" wrap="square" lIns="160850" tIns="160850" rIns="160850" bIns="160850" anchor="b" anchorCtr="0">
            <a:noAutofit/>
          </a:bodyPr>
          <a:lstStyle>
            <a:lvl1pPr lvl="0" algn="l" rtl="0">
              <a:lnSpc>
                <a:spcPct val="90000"/>
              </a:lnSpc>
              <a:spcBef>
                <a:spcPts val="0"/>
              </a:spcBef>
              <a:spcAft>
                <a:spcPts val="0"/>
              </a:spcAft>
              <a:buNone/>
              <a:defRPr sz="5000" b="1">
                <a:solidFill>
                  <a:srgbClr val="1C1E32"/>
                </a:solidFill>
                <a:latin typeface="Roboto"/>
                <a:ea typeface="Roboto"/>
                <a:cs typeface="Roboto"/>
                <a:sym typeface="Roboto"/>
              </a:defRPr>
            </a:lvl1pPr>
            <a:lvl2pPr lvl="1" algn="l" rtl="0">
              <a:lnSpc>
                <a:spcPct val="90000"/>
              </a:lnSpc>
              <a:spcBef>
                <a:spcPts val="0"/>
              </a:spcBef>
              <a:spcAft>
                <a:spcPts val="0"/>
              </a:spcAft>
              <a:buNone/>
              <a:defRPr sz="5000" b="1">
                <a:solidFill>
                  <a:srgbClr val="1C1E32"/>
                </a:solidFill>
                <a:latin typeface="Roboto"/>
                <a:ea typeface="Roboto"/>
                <a:cs typeface="Roboto"/>
                <a:sym typeface="Roboto"/>
              </a:defRPr>
            </a:lvl2pPr>
            <a:lvl3pPr lvl="2" algn="l" rtl="0">
              <a:lnSpc>
                <a:spcPct val="90000"/>
              </a:lnSpc>
              <a:spcBef>
                <a:spcPts val="0"/>
              </a:spcBef>
              <a:spcAft>
                <a:spcPts val="0"/>
              </a:spcAft>
              <a:buNone/>
              <a:defRPr sz="5000" b="1">
                <a:solidFill>
                  <a:srgbClr val="1C1E32"/>
                </a:solidFill>
                <a:latin typeface="Roboto"/>
                <a:ea typeface="Roboto"/>
                <a:cs typeface="Roboto"/>
                <a:sym typeface="Roboto"/>
              </a:defRPr>
            </a:lvl3pPr>
            <a:lvl4pPr lvl="3" algn="l" rtl="0">
              <a:lnSpc>
                <a:spcPct val="90000"/>
              </a:lnSpc>
              <a:spcBef>
                <a:spcPts val="0"/>
              </a:spcBef>
              <a:spcAft>
                <a:spcPts val="0"/>
              </a:spcAft>
              <a:buNone/>
              <a:defRPr sz="5000" b="1">
                <a:solidFill>
                  <a:srgbClr val="1C1E32"/>
                </a:solidFill>
                <a:latin typeface="Roboto"/>
                <a:ea typeface="Roboto"/>
                <a:cs typeface="Roboto"/>
                <a:sym typeface="Roboto"/>
              </a:defRPr>
            </a:lvl4pPr>
            <a:lvl5pPr lvl="4" algn="l" rtl="0">
              <a:lnSpc>
                <a:spcPct val="90000"/>
              </a:lnSpc>
              <a:spcBef>
                <a:spcPts val="0"/>
              </a:spcBef>
              <a:spcAft>
                <a:spcPts val="0"/>
              </a:spcAft>
              <a:buNone/>
              <a:defRPr sz="5000" b="1">
                <a:solidFill>
                  <a:srgbClr val="1C1E32"/>
                </a:solidFill>
                <a:latin typeface="Roboto"/>
                <a:ea typeface="Roboto"/>
                <a:cs typeface="Roboto"/>
                <a:sym typeface="Roboto"/>
              </a:defRPr>
            </a:lvl5pPr>
            <a:lvl6pPr lvl="5" algn="l" rtl="0">
              <a:lnSpc>
                <a:spcPct val="90000"/>
              </a:lnSpc>
              <a:spcBef>
                <a:spcPts val="0"/>
              </a:spcBef>
              <a:spcAft>
                <a:spcPts val="0"/>
              </a:spcAft>
              <a:buNone/>
              <a:defRPr sz="5000" b="1">
                <a:solidFill>
                  <a:srgbClr val="1C1E32"/>
                </a:solidFill>
                <a:latin typeface="Roboto"/>
                <a:ea typeface="Roboto"/>
                <a:cs typeface="Roboto"/>
                <a:sym typeface="Roboto"/>
              </a:defRPr>
            </a:lvl6pPr>
            <a:lvl7pPr lvl="6" algn="l" rtl="0">
              <a:lnSpc>
                <a:spcPct val="90000"/>
              </a:lnSpc>
              <a:spcBef>
                <a:spcPts val="0"/>
              </a:spcBef>
              <a:spcAft>
                <a:spcPts val="0"/>
              </a:spcAft>
              <a:buNone/>
              <a:defRPr sz="5000" b="1">
                <a:solidFill>
                  <a:srgbClr val="1C1E32"/>
                </a:solidFill>
                <a:latin typeface="Roboto"/>
                <a:ea typeface="Roboto"/>
                <a:cs typeface="Roboto"/>
                <a:sym typeface="Roboto"/>
              </a:defRPr>
            </a:lvl7pPr>
            <a:lvl8pPr lvl="7" algn="l" rtl="0">
              <a:lnSpc>
                <a:spcPct val="90000"/>
              </a:lnSpc>
              <a:spcBef>
                <a:spcPts val="0"/>
              </a:spcBef>
              <a:spcAft>
                <a:spcPts val="0"/>
              </a:spcAft>
              <a:buNone/>
              <a:defRPr sz="5000" b="1">
                <a:solidFill>
                  <a:srgbClr val="1C1E32"/>
                </a:solidFill>
                <a:latin typeface="Roboto"/>
                <a:ea typeface="Roboto"/>
                <a:cs typeface="Roboto"/>
                <a:sym typeface="Roboto"/>
              </a:defRPr>
            </a:lvl8pPr>
            <a:lvl9pPr lvl="8" algn="l" rtl="0">
              <a:lnSpc>
                <a:spcPct val="90000"/>
              </a:lnSpc>
              <a:spcBef>
                <a:spcPts val="0"/>
              </a:spcBef>
              <a:spcAft>
                <a:spcPts val="0"/>
              </a:spcAft>
              <a:buNone/>
              <a:defRPr sz="5000" b="1">
                <a:solidFill>
                  <a:srgbClr val="1C1E32"/>
                </a:solidFill>
                <a:latin typeface="Roboto"/>
                <a:ea typeface="Roboto"/>
                <a:cs typeface="Roboto"/>
                <a:sym typeface="Roboto"/>
              </a:defRPr>
            </a:lvl9pPr>
          </a:lstStyle>
          <a:p>
            <a:endParaRPr/>
          </a:p>
        </p:txBody>
      </p:sp>
      <p:sp>
        <p:nvSpPr>
          <p:cNvPr id="31" name="Google Shape;31;p3"/>
          <p:cNvSpPr txBox="1">
            <a:spLocks noGrp="1"/>
          </p:cNvSpPr>
          <p:nvPr>
            <p:ph type="subTitle" idx="1"/>
          </p:nvPr>
        </p:nvSpPr>
        <p:spPr>
          <a:xfrm>
            <a:off x="532625" y="4255825"/>
            <a:ext cx="7564500" cy="740700"/>
          </a:xfrm>
          <a:prstGeom prst="rect">
            <a:avLst/>
          </a:prstGeom>
        </p:spPr>
        <p:txBody>
          <a:bodyPr spcFirstLastPara="1" wrap="square" lIns="160850" tIns="160850" rIns="160850" bIns="160850" anchor="t" anchorCtr="0">
            <a:noAutofit/>
          </a:bodyPr>
          <a:lstStyle>
            <a:lvl1pPr lvl="0" algn="l" rtl="0">
              <a:lnSpc>
                <a:spcPct val="100000"/>
              </a:lnSpc>
              <a:spcBef>
                <a:spcPts val="0"/>
              </a:spcBef>
              <a:spcAft>
                <a:spcPts val="0"/>
              </a:spcAft>
              <a:buSzPts val="2500"/>
              <a:buNone/>
              <a:defRPr sz="2500">
                <a:solidFill>
                  <a:srgbClr val="1C1E32"/>
                </a:solidFill>
              </a:defRPr>
            </a:lvl1pPr>
            <a:lvl2pPr lvl="1" algn="l" rtl="0">
              <a:lnSpc>
                <a:spcPct val="90000"/>
              </a:lnSpc>
              <a:spcBef>
                <a:spcPts val="0"/>
              </a:spcBef>
              <a:spcAft>
                <a:spcPts val="0"/>
              </a:spcAft>
              <a:buSzPts val="2500"/>
              <a:buNone/>
              <a:defRPr sz="2500">
                <a:solidFill>
                  <a:srgbClr val="1C1E32"/>
                </a:solidFill>
              </a:defRPr>
            </a:lvl2pPr>
            <a:lvl3pPr lvl="2" algn="l" rtl="0">
              <a:lnSpc>
                <a:spcPct val="90000"/>
              </a:lnSpc>
              <a:spcBef>
                <a:spcPts val="0"/>
              </a:spcBef>
              <a:spcAft>
                <a:spcPts val="0"/>
              </a:spcAft>
              <a:buSzPts val="2500"/>
              <a:buNone/>
              <a:defRPr sz="2500">
                <a:solidFill>
                  <a:srgbClr val="1C1E32"/>
                </a:solidFill>
              </a:defRPr>
            </a:lvl3pPr>
            <a:lvl4pPr lvl="3" algn="l" rtl="0">
              <a:lnSpc>
                <a:spcPct val="90000"/>
              </a:lnSpc>
              <a:spcBef>
                <a:spcPts val="0"/>
              </a:spcBef>
              <a:spcAft>
                <a:spcPts val="0"/>
              </a:spcAft>
              <a:buSzPts val="2500"/>
              <a:buNone/>
              <a:defRPr sz="2500">
                <a:solidFill>
                  <a:srgbClr val="1C1E32"/>
                </a:solidFill>
              </a:defRPr>
            </a:lvl4pPr>
            <a:lvl5pPr lvl="4" algn="l" rtl="0">
              <a:lnSpc>
                <a:spcPct val="90000"/>
              </a:lnSpc>
              <a:spcBef>
                <a:spcPts val="0"/>
              </a:spcBef>
              <a:spcAft>
                <a:spcPts val="0"/>
              </a:spcAft>
              <a:buSzPts val="2500"/>
              <a:buNone/>
              <a:defRPr sz="2500">
                <a:solidFill>
                  <a:srgbClr val="1C1E32"/>
                </a:solidFill>
              </a:defRPr>
            </a:lvl5pPr>
            <a:lvl6pPr lvl="5" algn="l" rtl="0">
              <a:lnSpc>
                <a:spcPct val="90000"/>
              </a:lnSpc>
              <a:spcBef>
                <a:spcPts val="0"/>
              </a:spcBef>
              <a:spcAft>
                <a:spcPts val="0"/>
              </a:spcAft>
              <a:buSzPts val="2500"/>
              <a:buNone/>
              <a:defRPr sz="2500">
                <a:solidFill>
                  <a:srgbClr val="1C1E32"/>
                </a:solidFill>
              </a:defRPr>
            </a:lvl6pPr>
            <a:lvl7pPr lvl="6" algn="l" rtl="0">
              <a:lnSpc>
                <a:spcPct val="90000"/>
              </a:lnSpc>
              <a:spcBef>
                <a:spcPts val="0"/>
              </a:spcBef>
              <a:spcAft>
                <a:spcPts val="0"/>
              </a:spcAft>
              <a:buSzPts val="2500"/>
              <a:buNone/>
              <a:defRPr sz="2500">
                <a:solidFill>
                  <a:srgbClr val="1C1E32"/>
                </a:solidFill>
              </a:defRPr>
            </a:lvl7pPr>
            <a:lvl8pPr lvl="7" algn="l" rtl="0">
              <a:lnSpc>
                <a:spcPct val="90000"/>
              </a:lnSpc>
              <a:spcBef>
                <a:spcPts val="0"/>
              </a:spcBef>
              <a:spcAft>
                <a:spcPts val="0"/>
              </a:spcAft>
              <a:buSzPts val="2500"/>
              <a:buNone/>
              <a:defRPr sz="2500">
                <a:solidFill>
                  <a:srgbClr val="1C1E32"/>
                </a:solidFill>
              </a:defRPr>
            </a:lvl8pPr>
            <a:lvl9pPr lvl="8" algn="l" rtl="0">
              <a:lnSpc>
                <a:spcPct val="90000"/>
              </a:lnSpc>
              <a:spcBef>
                <a:spcPts val="0"/>
              </a:spcBef>
              <a:spcAft>
                <a:spcPts val="0"/>
              </a:spcAft>
              <a:buSzPts val="2500"/>
              <a:buNone/>
              <a:defRPr sz="2500">
                <a:solidFill>
                  <a:srgbClr val="1C1E32"/>
                </a:solidFill>
              </a:defRPr>
            </a:lvl9pPr>
          </a:lstStyle>
          <a:p>
            <a:endParaRPr/>
          </a:p>
        </p:txBody>
      </p:sp>
      <p:pic>
        <p:nvPicPr>
          <p:cNvPr id="32" name="Google Shape;32;p3"/>
          <p:cNvPicPr preferRelativeResize="0"/>
          <p:nvPr/>
        </p:nvPicPr>
        <p:blipFill rotWithShape="1">
          <a:blip r:embed="rId3">
            <a:alphaModFix/>
          </a:blip>
          <a:srcRect l="22097" t="11762" r="22781" b="12497"/>
          <a:stretch/>
        </p:blipFill>
        <p:spPr>
          <a:xfrm>
            <a:off x="608825" y="488725"/>
            <a:ext cx="1899707" cy="1746000"/>
          </a:xfrm>
          <a:prstGeom prst="rect">
            <a:avLst/>
          </a:prstGeom>
          <a:noFill/>
          <a:ln>
            <a:noFill/>
          </a:ln>
        </p:spPr>
      </p:pic>
      <p:pic>
        <p:nvPicPr>
          <p:cNvPr id="33" name="Google Shape;33;p3"/>
          <p:cNvPicPr preferRelativeResize="0"/>
          <p:nvPr/>
        </p:nvPicPr>
        <p:blipFill>
          <a:blip r:embed="rId4">
            <a:alphaModFix/>
          </a:blip>
          <a:stretch>
            <a:fillRect/>
          </a:stretch>
        </p:blipFill>
        <p:spPr>
          <a:xfrm>
            <a:off x="7236750" y="14277758"/>
            <a:ext cx="2925148" cy="581819"/>
          </a:xfrm>
          <a:prstGeom prst="rect">
            <a:avLst/>
          </a:prstGeom>
          <a:noFill/>
          <a:ln>
            <a:noFill/>
          </a:ln>
        </p:spPr>
      </p:pic>
      <p:sp>
        <p:nvSpPr>
          <p:cNvPr id="34" name="Google Shape;34;p3"/>
          <p:cNvSpPr txBox="1"/>
          <p:nvPr/>
        </p:nvSpPr>
        <p:spPr>
          <a:xfrm>
            <a:off x="530100" y="14247087"/>
            <a:ext cx="63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a:t>Funded by the European Union. Views and opinions expressed are however those of the author(s) only and do not necessarily reflect those of the European Union. The European Union can not be held responsible for them.</a:t>
            </a:r>
            <a:endParaRPr sz="1200"/>
          </a:p>
        </p:txBody>
      </p:sp>
      <p:sp>
        <p:nvSpPr>
          <p:cNvPr id="35" name="Google Shape;35;p3"/>
          <p:cNvSpPr txBox="1"/>
          <p:nvPr/>
        </p:nvSpPr>
        <p:spPr>
          <a:xfrm>
            <a:off x="406992" y="12518140"/>
            <a:ext cx="214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b="1">
                <a:solidFill>
                  <a:schemeClr val="lt1"/>
                </a:solidFill>
                <a:latin typeface="Roboto"/>
                <a:ea typeface="Roboto"/>
                <a:cs typeface="Roboto"/>
                <a:sym typeface="Roboto"/>
              </a:rPr>
              <a:t>www.symsites.eu</a:t>
            </a:r>
            <a:endParaRPr sz="1800" b="1">
              <a:solidFill>
                <a:schemeClr val="lt1"/>
              </a:solidFill>
              <a:latin typeface="Roboto"/>
              <a:ea typeface="Roboto"/>
              <a:cs typeface="Roboto"/>
              <a:sym typeface="Roboto"/>
            </a:endParaRPr>
          </a:p>
        </p:txBody>
      </p:sp>
      <p:sp>
        <p:nvSpPr>
          <p:cNvPr id="36" name="Google Shape;36;p3"/>
          <p:cNvSpPr txBox="1">
            <a:spLocks noGrp="1"/>
          </p:cNvSpPr>
          <p:nvPr>
            <p:ph type="body" idx="2"/>
          </p:nvPr>
        </p:nvSpPr>
        <p:spPr>
          <a:xfrm>
            <a:off x="608825" y="5409225"/>
            <a:ext cx="7144800" cy="4948500"/>
          </a:xfrm>
          <a:prstGeom prst="rect">
            <a:avLst/>
          </a:prstGeom>
        </p:spPr>
        <p:txBody>
          <a:bodyPr spcFirstLastPara="1" wrap="square" lIns="160850" tIns="160850" rIns="160850" bIns="160850" anchor="t" anchorCtr="0">
            <a:normAutofit/>
          </a:bodyPr>
          <a:lstStyle>
            <a:lvl1pPr marL="457200" lvl="0"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1pPr>
            <a:lvl2pPr marL="914400" lvl="1"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2pPr>
            <a:lvl3pPr marL="1371600" lvl="2"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3pPr>
            <a:lvl4pPr marL="1828800" lvl="3"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4pPr>
            <a:lvl5pPr marL="2286000" lvl="4"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5pPr>
            <a:lvl6pPr marL="2743200" lvl="5"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6pPr>
            <a:lvl7pPr marL="3200400" lvl="6"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7pPr>
            <a:lvl8pPr marL="3657600" lvl="7"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8pPr>
            <a:lvl9pPr marL="4114800" lvl="8" indent="-342900" rtl="0">
              <a:spcBef>
                <a:spcPts val="0"/>
              </a:spcBef>
              <a:spcAft>
                <a:spcPts val="0"/>
              </a:spcAft>
              <a:buClr>
                <a:srgbClr val="1C1E32"/>
              </a:buClr>
              <a:buSzPts val="1800"/>
              <a:buFont typeface="Roboto"/>
              <a:buChar char="■"/>
              <a:defRPr>
                <a:solidFill>
                  <a:srgbClr val="1C1E32"/>
                </a:solidFill>
                <a:latin typeface="Roboto"/>
                <a:ea typeface="Roboto"/>
                <a:cs typeface="Roboto"/>
                <a:sym typeface="Roboto"/>
              </a:defRPr>
            </a:lvl9pPr>
          </a:lstStyle>
          <a:p>
            <a:endParaRPr/>
          </a:p>
        </p:txBody>
      </p:sp>
      <p:pic>
        <p:nvPicPr>
          <p:cNvPr id="37" name="Google Shape;37;p3"/>
          <p:cNvPicPr preferRelativeResize="0"/>
          <p:nvPr/>
        </p:nvPicPr>
        <p:blipFill>
          <a:blip r:embed="rId5">
            <a:alphaModFix/>
          </a:blip>
          <a:stretch>
            <a:fillRect/>
          </a:stretch>
        </p:blipFill>
        <p:spPr>
          <a:xfrm>
            <a:off x="489974" y="12953429"/>
            <a:ext cx="1033953" cy="302413"/>
          </a:xfrm>
          <a:prstGeom prst="rect">
            <a:avLst/>
          </a:prstGeom>
          <a:noFill/>
          <a:ln>
            <a:noFill/>
          </a:ln>
        </p:spPr>
      </p:pic>
      <p:pic>
        <p:nvPicPr>
          <p:cNvPr id="38" name="Google Shape;38;p3"/>
          <p:cNvPicPr preferRelativeResize="0"/>
          <p:nvPr/>
        </p:nvPicPr>
        <p:blipFill>
          <a:blip r:embed="rId6">
            <a:alphaModFix/>
          </a:blip>
          <a:stretch>
            <a:fillRect/>
          </a:stretch>
        </p:blipFill>
        <p:spPr>
          <a:xfrm>
            <a:off x="474076" y="10789375"/>
            <a:ext cx="2348646" cy="1247699"/>
          </a:xfrm>
          <a:prstGeom prst="rect">
            <a:avLst/>
          </a:prstGeom>
          <a:noFill/>
          <a:ln>
            <a:noFill/>
          </a:ln>
        </p:spPr>
      </p:pic>
      <p:pic>
        <p:nvPicPr>
          <p:cNvPr id="39" name="Google Shape;39;p3"/>
          <p:cNvPicPr preferRelativeResize="0"/>
          <p:nvPr/>
        </p:nvPicPr>
        <p:blipFill>
          <a:blip r:embed="rId7">
            <a:alphaModFix/>
          </a:blip>
          <a:stretch>
            <a:fillRect/>
          </a:stretch>
        </p:blipFill>
        <p:spPr>
          <a:xfrm>
            <a:off x="7323677" y="488722"/>
            <a:ext cx="2962668" cy="1575375"/>
          </a:xfrm>
          <a:prstGeom prst="rect">
            <a:avLst/>
          </a:prstGeom>
          <a:noFill/>
          <a:ln>
            <a:noFill/>
          </a:ln>
        </p:spPr>
      </p:pic>
      <p:pic>
        <p:nvPicPr>
          <p:cNvPr id="40" name="Google Shape;40;p3"/>
          <p:cNvPicPr preferRelativeResize="0"/>
          <p:nvPr/>
        </p:nvPicPr>
        <p:blipFill>
          <a:blip r:embed="rId8">
            <a:alphaModFix/>
          </a:blip>
          <a:stretch>
            <a:fillRect/>
          </a:stretch>
        </p:blipFill>
        <p:spPr>
          <a:xfrm>
            <a:off x="6974614" y="1339038"/>
            <a:ext cx="1346550" cy="716023"/>
          </a:xfrm>
          <a:prstGeom prst="rect">
            <a:avLst/>
          </a:prstGeom>
          <a:noFill/>
          <a:ln>
            <a:noFill/>
          </a:ln>
        </p:spPr>
      </p:pic>
      <p:pic>
        <p:nvPicPr>
          <p:cNvPr id="41" name="Google Shape;41;p3"/>
          <p:cNvPicPr preferRelativeResize="0"/>
          <p:nvPr/>
        </p:nvPicPr>
        <p:blipFill>
          <a:blip r:embed="rId9">
            <a:alphaModFix/>
          </a:blip>
          <a:stretch>
            <a:fillRect/>
          </a:stretch>
        </p:blipFill>
        <p:spPr>
          <a:xfrm>
            <a:off x="8585314" y="1449125"/>
            <a:ext cx="2762163" cy="1468751"/>
          </a:xfrm>
          <a:prstGeom prst="rect">
            <a:avLst/>
          </a:prstGeom>
          <a:noFill/>
          <a:ln>
            <a:noFill/>
          </a:ln>
        </p:spPr>
      </p:pic>
      <p:pic>
        <p:nvPicPr>
          <p:cNvPr id="42" name="Google Shape;42;p3"/>
          <p:cNvPicPr preferRelativeResize="0"/>
          <p:nvPr/>
        </p:nvPicPr>
        <p:blipFill>
          <a:blip r:embed="rId10">
            <a:alphaModFix/>
          </a:blip>
          <a:stretch>
            <a:fillRect/>
          </a:stretch>
        </p:blipFill>
        <p:spPr>
          <a:xfrm rot="10800000" flipH="1">
            <a:off x="7893152" y="7986875"/>
            <a:ext cx="2793277" cy="1483926"/>
          </a:xfrm>
          <a:prstGeom prst="rect">
            <a:avLst/>
          </a:prstGeom>
          <a:noFill/>
          <a:ln>
            <a:noFill/>
          </a:ln>
        </p:spPr>
      </p:pic>
      <p:pic>
        <p:nvPicPr>
          <p:cNvPr id="43" name="Google Shape;43;p3"/>
          <p:cNvPicPr preferRelativeResize="0"/>
          <p:nvPr/>
        </p:nvPicPr>
        <p:blipFill>
          <a:blip r:embed="rId11">
            <a:alphaModFix/>
          </a:blip>
          <a:stretch>
            <a:fillRect/>
          </a:stretch>
        </p:blipFill>
        <p:spPr>
          <a:xfrm>
            <a:off x="8080839" y="8611725"/>
            <a:ext cx="2579963" cy="1746000"/>
          </a:xfrm>
          <a:prstGeom prst="rect">
            <a:avLst/>
          </a:prstGeom>
          <a:noFill/>
          <a:ln>
            <a:noFill/>
          </a:ln>
        </p:spPr>
      </p:pic>
      <p:pic>
        <p:nvPicPr>
          <p:cNvPr id="44" name="Google Shape;44;p3"/>
          <p:cNvPicPr preferRelativeResize="0"/>
          <p:nvPr/>
        </p:nvPicPr>
        <p:blipFill rotWithShape="1">
          <a:blip r:embed="rId12">
            <a:alphaModFix/>
          </a:blip>
          <a:srcRect/>
          <a:stretch/>
        </p:blipFill>
        <p:spPr>
          <a:xfrm>
            <a:off x="3215425" y="10806878"/>
            <a:ext cx="7144852" cy="296539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1308210"/>
            <a:ext cx="9963000" cy="1683600"/>
          </a:xfrm>
          <a:prstGeom prst="rect">
            <a:avLst/>
          </a:prstGeom>
          <a:noFill/>
          <a:ln>
            <a:noFill/>
          </a:ln>
        </p:spPr>
        <p:txBody>
          <a:bodyPr spcFirstLastPara="1" wrap="square" lIns="160850" tIns="160850" rIns="160850" bIns="160850" anchor="t" anchorCtr="0">
            <a:normAutofit/>
          </a:bodyPr>
          <a:lstStyle>
            <a:lvl1pPr lvl="0">
              <a:spcBef>
                <a:spcPts val="0"/>
              </a:spcBef>
              <a:spcAft>
                <a:spcPts val="0"/>
              </a:spcAft>
              <a:buClr>
                <a:schemeClr val="dk1"/>
              </a:buClr>
              <a:buSzPts val="4900"/>
              <a:buNone/>
              <a:defRPr sz="4900">
                <a:solidFill>
                  <a:schemeClr val="dk1"/>
                </a:solidFill>
              </a:defRPr>
            </a:lvl1pPr>
            <a:lvl2pPr lvl="1">
              <a:spcBef>
                <a:spcPts val="0"/>
              </a:spcBef>
              <a:spcAft>
                <a:spcPts val="0"/>
              </a:spcAft>
              <a:buClr>
                <a:schemeClr val="dk1"/>
              </a:buClr>
              <a:buSzPts val="4900"/>
              <a:buNone/>
              <a:defRPr sz="4900">
                <a:solidFill>
                  <a:schemeClr val="dk1"/>
                </a:solidFill>
              </a:defRPr>
            </a:lvl2pPr>
            <a:lvl3pPr lvl="2">
              <a:spcBef>
                <a:spcPts val="0"/>
              </a:spcBef>
              <a:spcAft>
                <a:spcPts val="0"/>
              </a:spcAft>
              <a:buClr>
                <a:schemeClr val="dk1"/>
              </a:buClr>
              <a:buSzPts val="4900"/>
              <a:buNone/>
              <a:defRPr sz="4900">
                <a:solidFill>
                  <a:schemeClr val="dk1"/>
                </a:solidFill>
              </a:defRPr>
            </a:lvl3pPr>
            <a:lvl4pPr lvl="3">
              <a:spcBef>
                <a:spcPts val="0"/>
              </a:spcBef>
              <a:spcAft>
                <a:spcPts val="0"/>
              </a:spcAft>
              <a:buClr>
                <a:schemeClr val="dk1"/>
              </a:buClr>
              <a:buSzPts val="4900"/>
              <a:buNone/>
              <a:defRPr sz="4900">
                <a:solidFill>
                  <a:schemeClr val="dk1"/>
                </a:solidFill>
              </a:defRPr>
            </a:lvl4pPr>
            <a:lvl5pPr lvl="4">
              <a:spcBef>
                <a:spcPts val="0"/>
              </a:spcBef>
              <a:spcAft>
                <a:spcPts val="0"/>
              </a:spcAft>
              <a:buClr>
                <a:schemeClr val="dk1"/>
              </a:buClr>
              <a:buSzPts val="4900"/>
              <a:buNone/>
              <a:defRPr sz="4900">
                <a:solidFill>
                  <a:schemeClr val="dk1"/>
                </a:solidFill>
              </a:defRPr>
            </a:lvl5pPr>
            <a:lvl6pPr lvl="5">
              <a:spcBef>
                <a:spcPts val="0"/>
              </a:spcBef>
              <a:spcAft>
                <a:spcPts val="0"/>
              </a:spcAft>
              <a:buClr>
                <a:schemeClr val="dk1"/>
              </a:buClr>
              <a:buSzPts val="4900"/>
              <a:buNone/>
              <a:defRPr sz="4900">
                <a:solidFill>
                  <a:schemeClr val="dk1"/>
                </a:solidFill>
              </a:defRPr>
            </a:lvl6pPr>
            <a:lvl7pPr lvl="6">
              <a:spcBef>
                <a:spcPts val="0"/>
              </a:spcBef>
              <a:spcAft>
                <a:spcPts val="0"/>
              </a:spcAft>
              <a:buClr>
                <a:schemeClr val="dk1"/>
              </a:buClr>
              <a:buSzPts val="4900"/>
              <a:buNone/>
              <a:defRPr sz="4900">
                <a:solidFill>
                  <a:schemeClr val="dk1"/>
                </a:solidFill>
              </a:defRPr>
            </a:lvl7pPr>
            <a:lvl8pPr lvl="7">
              <a:spcBef>
                <a:spcPts val="0"/>
              </a:spcBef>
              <a:spcAft>
                <a:spcPts val="0"/>
              </a:spcAft>
              <a:buClr>
                <a:schemeClr val="dk1"/>
              </a:buClr>
              <a:buSzPts val="4900"/>
              <a:buNone/>
              <a:defRPr sz="4900">
                <a:solidFill>
                  <a:schemeClr val="dk1"/>
                </a:solidFill>
              </a:defRPr>
            </a:lvl8pPr>
            <a:lvl9pPr lvl="8">
              <a:spcBef>
                <a:spcPts val="0"/>
              </a:spcBef>
              <a:spcAft>
                <a:spcPts val="0"/>
              </a:spcAft>
              <a:buClr>
                <a:schemeClr val="dk1"/>
              </a:buClr>
              <a:buSzPts val="4900"/>
              <a:buNone/>
              <a:defRPr sz="4900">
                <a:solidFill>
                  <a:schemeClr val="dk1"/>
                </a:solidFill>
              </a:defRPr>
            </a:lvl9pPr>
          </a:lstStyle>
          <a:p>
            <a:endParaRPr/>
          </a:p>
        </p:txBody>
      </p:sp>
      <p:sp>
        <p:nvSpPr>
          <p:cNvPr id="7" name="Google Shape;7;p1"/>
          <p:cNvSpPr txBox="1">
            <a:spLocks noGrp="1"/>
          </p:cNvSpPr>
          <p:nvPr>
            <p:ph type="body" idx="1"/>
          </p:nvPr>
        </p:nvSpPr>
        <p:spPr>
          <a:xfrm>
            <a:off x="364468" y="3387853"/>
            <a:ext cx="9963000" cy="10043100"/>
          </a:xfrm>
          <a:prstGeom prst="rect">
            <a:avLst/>
          </a:prstGeom>
          <a:noFill/>
          <a:ln>
            <a:noFill/>
          </a:ln>
        </p:spPr>
        <p:txBody>
          <a:bodyPr spcFirstLastPara="1" wrap="square" lIns="160850" tIns="160850" rIns="160850" bIns="160850"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13708144"/>
            <a:ext cx="641700" cy="1157100"/>
          </a:xfrm>
          <a:prstGeom prst="rect">
            <a:avLst/>
          </a:prstGeom>
          <a:noFill/>
          <a:ln>
            <a:noFill/>
          </a:ln>
        </p:spPr>
        <p:txBody>
          <a:bodyPr spcFirstLastPara="1" wrap="square" lIns="160850" tIns="160850" rIns="160850" bIns="160850" anchor="ctr" anchorCtr="0">
            <a:normAutofit/>
          </a:bodyPr>
          <a:lstStyle>
            <a:lvl1pPr lvl="0" algn="r">
              <a:buNone/>
              <a:defRPr sz="1800">
                <a:solidFill>
                  <a:schemeClr val="dk2"/>
                </a:solidFill>
              </a:defRPr>
            </a:lvl1pPr>
            <a:lvl2pPr lvl="1" algn="r">
              <a:buNone/>
              <a:defRPr sz="1800">
                <a:solidFill>
                  <a:schemeClr val="dk2"/>
                </a:solidFill>
              </a:defRPr>
            </a:lvl2pPr>
            <a:lvl3pPr lvl="2" algn="r">
              <a:buNone/>
              <a:defRPr sz="1800">
                <a:solidFill>
                  <a:schemeClr val="dk2"/>
                </a:solidFill>
              </a:defRPr>
            </a:lvl3pPr>
            <a:lvl4pPr lvl="3" algn="r">
              <a:buNone/>
              <a:defRPr sz="1800">
                <a:solidFill>
                  <a:schemeClr val="dk2"/>
                </a:solidFill>
              </a:defRPr>
            </a:lvl4pPr>
            <a:lvl5pPr lvl="4" algn="r">
              <a:buNone/>
              <a:defRPr sz="1800">
                <a:solidFill>
                  <a:schemeClr val="dk2"/>
                </a:solidFill>
              </a:defRPr>
            </a:lvl5pPr>
            <a:lvl6pPr lvl="5" algn="r">
              <a:buNone/>
              <a:defRPr sz="1800">
                <a:solidFill>
                  <a:schemeClr val="dk2"/>
                </a:solidFill>
              </a:defRPr>
            </a:lvl6pPr>
            <a:lvl7pPr lvl="6" algn="r">
              <a:buNone/>
              <a:defRPr sz="1800">
                <a:solidFill>
                  <a:schemeClr val="dk2"/>
                </a:solidFill>
              </a:defRPr>
            </a:lvl7pPr>
            <a:lvl8pPr lvl="7" algn="r">
              <a:buNone/>
              <a:defRPr sz="1800">
                <a:solidFill>
                  <a:schemeClr val="dk2"/>
                </a:solidFill>
              </a:defRPr>
            </a:lvl8pPr>
            <a:lvl9pPr lvl="8" algn="r">
              <a:buNone/>
              <a:defRPr sz="18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____________Microsoft_Word.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ctrTitle"/>
          </p:nvPr>
        </p:nvSpPr>
        <p:spPr>
          <a:xfrm>
            <a:off x="532624" y="2751050"/>
            <a:ext cx="7711264" cy="1746000"/>
          </a:xfrm>
          <a:prstGeom prst="rect">
            <a:avLst/>
          </a:prstGeom>
        </p:spPr>
        <p:txBody>
          <a:bodyPr spcFirstLastPara="1" wrap="square" lIns="160850" tIns="160850" rIns="160850" bIns="160850" anchor="b" anchorCtr="0">
            <a:noAutofit/>
          </a:bodyPr>
          <a:lstStyle/>
          <a:p>
            <a:pPr marL="0" lvl="0" indent="0" algn="l" rtl="0">
              <a:spcBef>
                <a:spcPts val="0"/>
              </a:spcBef>
              <a:spcAft>
                <a:spcPts val="0"/>
              </a:spcAft>
              <a:buClr>
                <a:schemeClr val="dk1"/>
              </a:buClr>
              <a:buSzPts val="1100"/>
              <a:buFont typeface="Arial"/>
              <a:buNone/>
            </a:pPr>
            <a:r>
              <a:rPr lang="en-US" dirty="0"/>
              <a:t>Biowaste Management &amp; Circular Economy</a:t>
            </a:r>
            <a:endParaRPr dirty="0"/>
          </a:p>
        </p:txBody>
      </p:sp>
      <p:sp>
        <p:nvSpPr>
          <p:cNvPr id="50" name="Google Shape;50;p4"/>
          <p:cNvSpPr txBox="1">
            <a:spLocks noGrp="1"/>
          </p:cNvSpPr>
          <p:nvPr>
            <p:ph type="subTitle" idx="1"/>
          </p:nvPr>
        </p:nvSpPr>
        <p:spPr>
          <a:xfrm>
            <a:off x="532624" y="4497050"/>
            <a:ext cx="5753875" cy="740700"/>
          </a:xfrm>
          <a:prstGeom prst="rect">
            <a:avLst/>
          </a:prstGeom>
        </p:spPr>
        <p:txBody>
          <a:bodyPr spcFirstLastPara="1" wrap="square" lIns="160850" tIns="160850" rIns="160850" bIns="160850" anchor="t" anchorCtr="0">
            <a:noAutofit/>
          </a:bodyPr>
          <a:lstStyle/>
          <a:p>
            <a:pPr marL="0" lvl="0" indent="0" algn="l" rtl="0">
              <a:spcBef>
                <a:spcPts val="0"/>
              </a:spcBef>
              <a:spcAft>
                <a:spcPts val="2100"/>
              </a:spcAft>
              <a:buNone/>
            </a:pPr>
            <a:r>
              <a:rPr lang="en-GB" dirty="0"/>
              <a:t>A must for a sustainable and circular economy.</a:t>
            </a:r>
            <a:endParaRPr dirty="0"/>
          </a:p>
        </p:txBody>
      </p:sp>
      <p:pic>
        <p:nvPicPr>
          <p:cNvPr id="4" name="Θέση εικόνας 3" descr="Εικόνα που περιέχει χάρτης&#10;&#10;Περιγραφή που δημιουργήθηκε αυτόματα">
            <a:extLst>
              <a:ext uri="{FF2B5EF4-FFF2-40B4-BE49-F238E27FC236}">
                <a16:creationId xmlns:a16="http://schemas.microsoft.com/office/drawing/2014/main" id="{5A16AC42-F507-96F8-1BDE-0F3EA34E4C26}"/>
              </a:ext>
            </a:extLst>
          </p:cNvPr>
          <p:cNvPicPr>
            <a:picLocks noGrp="1" noChangeAspect="1"/>
          </p:cNvPicPr>
          <p:nvPr>
            <p:ph type="pic" idx="2"/>
          </p:nvPr>
        </p:nvPicPr>
        <p:blipFill>
          <a:blip r:embed="rId3"/>
          <a:srcRect l="5732" r="5732"/>
          <a:stretch>
            <a:fillRect/>
          </a:stretch>
        </p:blipFill>
        <p:spPr>
          <a:xfrm>
            <a:off x="5733712" y="5664200"/>
            <a:ext cx="4958101" cy="4958101"/>
          </a:xfrm>
          <a:prstGeom prst="ellipse">
            <a:avLst/>
          </a:prstGeom>
        </p:spPr>
      </p:pic>
      <p:sp>
        <p:nvSpPr>
          <p:cNvPr id="52" name="Google Shape;52;p4"/>
          <p:cNvSpPr txBox="1">
            <a:spLocks noGrp="1"/>
          </p:cNvSpPr>
          <p:nvPr>
            <p:ph type="body" idx="3"/>
          </p:nvPr>
        </p:nvSpPr>
        <p:spPr>
          <a:xfrm>
            <a:off x="74906" y="5780300"/>
            <a:ext cx="5658806" cy="4725900"/>
          </a:xfrm>
          <a:prstGeom prst="rect">
            <a:avLst/>
          </a:prstGeom>
        </p:spPr>
        <p:txBody>
          <a:bodyPr spcFirstLastPara="1" wrap="square" lIns="160850" tIns="160850" rIns="160850" bIns="160850" anchor="t" anchorCtr="0">
            <a:normAutofit lnSpcReduction="10000"/>
          </a:bodyPr>
          <a:lstStyle/>
          <a:p>
            <a:pPr marL="0" lvl="0" indent="0" algn="l" rtl="0">
              <a:spcBef>
                <a:spcPts val="0"/>
              </a:spcBef>
              <a:spcAft>
                <a:spcPts val="2100"/>
              </a:spcAft>
              <a:buNone/>
            </a:pPr>
            <a:endParaRPr lang="el-GR" sz="2000" dirty="0"/>
          </a:p>
          <a:p>
            <a:pPr marL="0" lvl="0" indent="0" algn="ctr" rtl="0">
              <a:spcBef>
                <a:spcPts val="0"/>
              </a:spcBef>
              <a:spcAft>
                <a:spcPts val="2100"/>
              </a:spcAft>
              <a:buNone/>
            </a:pPr>
            <a:r>
              <a:rPr lang="en-GB" sz="2000" b="1" dirty="0"/>
              <a:t>Information on Waste Sorting at the </a:t>
            </a:r>
            <a:r>
              <a:rPr lang="en-GB" sz="2000" b="1" dirty="0" err="1"/>
              <a:t>Ano</a:t>
            </a:r>
            <a:r>
              <a:rPr lang="en-GB" sz="2000" b="1" dirty="0"/>
              <a:t> </a:t>
            </a:r>
            <a:r>
              <a:rPr lang="en-GB" sz="2000" b="1" dirty="0" err="1"/>
              <a:t>Alissos</a:t>
            </a:r>
            <a:r>
              <a:rPr lang="en-GB" sz="2000" b="1" dirty="0"/>
              <a:t> Primary School using the Brown Bin for the European Project SYMSITES </a:t>
            </a:r>
          </a:p>
          <a:p>
            <a:pPr marL="0" lvl="0" indent="0" algn="ctr" rtl="0">
              <a:spcBef>
                <a:spcPts val="0"/>
              </a:spcBef>
              <a:spcAft>
                <a:spcPts val="2100"/>
              </a:spcAft>
              <a:buNone/>
            </a:pPr>
            <a:endParaRPr lang="en-GB" sz="2000" b="1" dirty="0"/>
          </a:p>
          <a:p>
            <a:pPr marL="0" lvl="0" indent="0" algn="ctr" rtl="0">
              <a:spcBef>
                <a:spcPts val="0"/>
              </a:spcBef>
              <a:spcAft>
                <a:spcPts val="2100"/>
              </a:spcAft>
              <a:buNone/>
            </a:pPr>
            <a:r>
              <a:rPr lang="en-GB" sz="2000" b="1" dirty="0"/>
              <a:t>Friday 15 September 2023 </a:t>
            </a:r>
          </a:p>
          <a:p>
            <a:pPr marL="0" lvl="0" indent="0" algn="ctr" rtl="0">
              <a:spcBef>
                <a:spcPts val="0"/>
              </a:spcBef>
              <a:spcAft>
                <a:spcPts val="2100"/>
              </a:spcAft>
              <a:buNone/>
            </a:pPr>
            <a:r>
              <a:rPr lang="en-GB" sz="2000" b="1" dirty="0"/>
              <a:t>&amp;</a:t>
            </a:r>
          </a:p>
          <a:p>
            <a:pPr marL="0" lvl="0" indent="0" algn="ctr" rtl="0">
              <a:spcBef>
                <a:spcPts val="0"/>
              </a:spcBef>
              <a:spcAft>
                <a:spcPts val="2100"/>
              </a:spcAft>
              <a:buNone/>
            </a:pPr>
            <a:r>
              <a:rPr lang="en-GB" sz="2000" b="1" dirty="0"/>
              <a:t>time 19:00</a:t>
            </a: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txBox="1">
            <a:spLocks noGrp="1"/>
          </p:cNvSpPr>
          <p:nvPr>
            <p:ph type="ctrTitle"/>
          </p:nvPr>
        </p:nvSpPr>
        <p:spPr>
          <a:xfrm>
            <a:off x="532625" y="3199084"/>
            <a:ext cx="8243075" cy="1584813"/>
          </a:xfrm>
          <a:prstGeom prst="rect">
            <a:avLst/>
          </a:prstGeom>
        </p:spPr>
        <p:txBody>
          <a:bodyPr spcFirstLastPara="1" wrap="square" lIns="160850" tIns="160850" rIns="160850" bIns="160850" anchor="b" anchorCtr="0">
            <a:noAutofit/>
          </a:bodyPr>
          <a:lstStyle/>
          <a:p>
            <a:pPr marL="0" lvl="0" indent="0" algn="l" rtl="0">
              <a:spcBef>
                <a:spcPts val="0"/>
              </a:spcBef>
              <a:spcAft>
                <a:spcPts val="0"/>
              </a:spcAft>
              <a:buClr>
                <a:schemeClr val="dk1"/>
              </a:buClr>
              <a:buSzPts val="1100"/>
              <a:buFont typeface="Arial"/>
              <a:buNone/>
            </a:pPr>
            <a:r>
              <a:rPr lang="en-US" sz="3600" dirty="0"/>
              <a:t>Biowaste Management &amp; Circular Economy.</a:t>
            </a:r>
            <a:endParaRPr lang="el-GR" sz="3600" dirty="0"/>
          </a:p>
        </p:txBody>
      </p:sp>
      <p:sp>
        <p:nvSpPr>
          <p:cNvPr id="58" name="Google Shape;58;p5"/>
          <p:cNvSpPr txBox="1">
            <a:spLocks noGrp="1"/>
          </p:cNvSpPr>
          <p:nvPr>
            <p:ph type="subTitle" idx="1"/>
          </p:nvPr>
        </p:nvSpPr>
        <p:spPr>
          <a:xfrm>
            <a:off x="532625" y="5115278"/>
            <a:ext cx="7564500" cy="740700"/>
          </a:xfrm>
          <a:prstGeom prst="rect">
            <a:avLst/>
          </a:prstGeom>
        </p:spPr>
        <p:txBody>
          <a:bodyPr spcFirstLastPara="1" wrap="square" lIns="160850" tIns="160850" rIns="160850" bIns="160850" anchor="t" anchorCtr="0">
            <a:noAutofit/>
          </a:bodyPr>
          <a:lstStyle/>
          <a:p>
            <a:pPr marL="0" lvl="0" indent="0" algn="l" rtl="0">
              <a:spcBef>
                <a:spcPts val="0"/>
              </a:spcBef>
              <a:spcAft>
                <a:spcPts val="2100"/>
              </a:spcAft>
              <a:buNone/>
            </a:pPr>
            <a:r>
              <a:rPr lang="en-GB" dirty="0"/>
              <a:t>A must for a sustainable and circular economy.</a:t>
            </a:r>
            <a:endParaRPr lang="el-GR" dirty="0"/>
          </a:p>
        </p:txBody>
      </p:sp>
      <p:sp>
        <p:nvSpPr>
          <p:cNvPr id="59" name="Google Shape;59;p5"/>
          <p:cNvSpPr txBox="1">
            <a:spLocks noGrp="1"/>
          </p:cNvSpPr>
          <p:nvPr>
            <p:ph type="body" idx="2"/>
          </p:nvPr>
        </p:nvSpPr>
        <p:spPr>
          <a:xfrm>
            <a:off x="0" y="6187359"/>
            <a:ext cx="7962900" cy="4569541"/>
          </a:xfrm>
          <a:prstGeom prst="rect">
            <a:avLst/>
          </a:prstGeom>
        </p:spPr>
        <p:txBody>
          <a:bodyPr spcFirstLastPara="1" wrap="square" lIns="160850" tIns="160850" rIns="160850" bIns="160850" anchor="t" anchorCtr="0">
            <a:normAutofit/>
          </a:bodyPr>
          <a:lstStyle/>
          <a:p>
            <a:pPr marL="0" indent="0" algn="just">
              <a:lnSpc>
                <a:spcPct val="200000"/>
              </a:lnSpc>
              <a:spcAft>
                <a:spcPts val="2100"/>
              </a:spcAft>
              <a:buNone/>
            </a:pPr>
            <a:r>
              <a:rPr lang="en-GB" dirty="0">
                <a:effectLst/>
                <a:latin typeface="Calibri" panose="020F0502020204030204" pitchFamily="34" charset="0"/>
                <a:ea typeface="Calibri" panose="020F0502020204030204" pitchFamily="34" charset="0"/>
              </a:rPr>
              <a:t>Invitation for information on the sorting of biowaste with the brown bin at the </a:t>
            </a:r>
            <a:r>
              <a:rPr lang="en-GB" dirty="0" err="1">
                <a:effectLst/>
                <a:latin typeface="Calibri" panose="020F0502020204030204" pitchFamily="34" charset="0"/>
                <a:ea typeface="Calibri" panose="020F0502020204030204" pitchFamily="34" charset="0"/>
              </a:rPr>
              <a:t>Alissos</a:t>
            </a:r>
            <a:r>
              <a:rPr lang="en-GB" dirty="0">
                <a:effectLst/>
                <a:latin typeface="Calibri" panose="020F0502020204030204" pitchFamily="34" charset="0"/>
                <a:ea typeface="Calibri" panose="020F0502020204030204" pitchFamily="34" charset="0"/>
              </a:rPr>
              <a:t> Primary School by the Municipality of West Achaia, the National Technical University of Athens, SIRMET S.A. and the </a:t>
            </a:r>
            <a:r>
              <a:rPr lang="en-GB" dirty="0" err="1">
                <a:effectLst/>
                <a:latin typeface="Calibri" panose="020F0502020204030204" pitchFamily="34" charset="0"/>
                <a:ea typeface="Calibri" panose="020F0502020204030204" pitchFamily="34" charset="0"/>
              </a:rPr>
              <a:t>Olix</a:t>
            </a:r>
            <a:r>
              <a:rPr lang="en-GB" dirty="0">
                <a:effectLst/>
                <a:latin typeface="Calibri" panose="020F0502020204030204" pitchFamily="34" charset="0"/>
                <a:ea typeface="Calibri" panose="020F0502020204030204" pitchFamily="34" charset="0"/>
              </a:rPr>
              <a:t> Oil Companies of Patras </a:t>
            </a:r>
            <a:r>
              <a:rPr lang="en-GB" b="1" dirty="0">
                <a:effectLst/>
                <a:latin typeface="Calibri" panose="020F0502020204030204" pitchFamily="34" charset="0"/>
                <a:ea typeface="Calibri" panose="020F0502020204030204" pitchFamily="34" charset="0"/>
              </a:rPr>
              <a:t>on Friday 15 September</a:t>
            </a:r>
            <a:r>
              <a:rPr lang="el-GR" b="1">
                <a:effectLst/>
                <a:latin typeface="Calibri" panose="020F0502020204030204" pitchFamily="34" charset="0"/>
                <a:ea typeface="Calibri" panose="020F0502020204030204" pitchFamily="34" charset="0"/>
              </a:rPr>
              <a:t> 2023</a:t>
            </a:r>
            <a:r>
              <a:rPr lang="en-GB" b="1">
                <a:effectLst/>
                <a:latin typeface="Calibri" panose="020F0502020204030204" pitchFamily="34" charset="0"/>
                <a:ea typeface="Calibri" panose="020F0502020204030204" pitchFamily="34" charset="0"/>
              </a:rPr>
              <a:t> </a:t>
            </a:r>
            <a:r>
              <a:rPr lang="en-GB" b="1" dirty="0">
                <a:effectLst/>
                <a:latin typeface="Calibri" panose="020F0502020204030204" pitchFamily="34" charset="0"/>
                <a:ea typeface="Calibri" panose="020F0502020204030204" pitchFamily="34" charset="0"/>
              </a:rPr>
              <a:t>at 19:00</a:t>
            </a:r>
            <a:r>
              <a:rPr lang="en-GB" dirty="0">
                <a:effectLst/>
                <a:latin typeface="Calibri" panose="020F0502020204030204" pitchFamily="34" charset="0"/>
                <a:ea typeface="Calibri" panose="020F0502020204030204" pitchFamily="34" charset="0"/>
              </a:rPr>
              <a:t>.  During the event, detailed discussions with specialized experts will take place, highlighting the possibilities of utilization of different biological wastes and the extraction of value from them. It will explore how a waste can be an opportunity and not a problem.</a:t>
            </a:r>
            <a:endParaRPr dirty="0"/>
          </a:p>
        </p:txBody>
      </p:sp>
      <p:sp>
        <p:nvSpPr>
          <p:cNvPr id="2" name="TextBox 1">
            <a:extLst>
              <a:ext uri="{FF2B5EF4-FFF2-40B4-BE49-F238E27FC236}">
                <a16:creationId xmlns:a16="http://schemas.microsoft.com/office/drawing/2014/main" id="{3FE0F141-8DA0-2A89-CCF7-FF70C384CDDB}"/>
              </a:ext>
            </a:extLst>
          </p:cNvPr>
          <p:cNvSpPr txBox="1"/>
          <p:nvPr/>
        </p:nvSpPr>
        <p:spPr>
          <a:xfrm>
            <a:off x="2348831" y="2497353"/>
            <a:ext cx="4973052" cy="701731"/>
          </a:xfrm>
          <a:prstGeom prst="rect">
            <a:avLst/>
          </a:prstGeom>
          <a:noFill/>
        </p:spPr>
        <p:txBody>
          <a:bodyPr wrap="square" rtlCol="0">
            <a:spAutoFit/>
          </a:bodyPr>
          <a:lstStyle/>
          <a:p>
            <a:pPr algn="ctr">
              <a:lnSpc>
                <a:spcPct val="90000"/>
              </a:lnSpc>
              <a:buClr>
                <a:schemeClr val="dk1"/>
              </a:buClr>
              <a:buSzPts val="1100"/>
            </a:pPr>
            <a:r>
              <a:rPr lang="en-US" sz="4400" b="1" u="sng" dirty="0">
                <a:solidFill>
                  <a:srgbClr val="1C1E32"/>
                </a:solidFill>
                <a:latin typeface="Roboto"/>
                <a:ea typeface="Roboto"/>
                <a:cs typeface="Roboto"/>
                <a:sym typeface="Roboto"/>
              </a:rPr>
              <a:t>Invitation </a:t>
            </a:r>
            <a:r>
              <a:rPr lang="el-GR" sz="4400" b="1" u="sng" dirty="0">
                <a:solidFill>
                  <a:srgbClr val="1C1E32"/>
                </a:solidFill>
                <a:latin typeface="Roboto"/>
                <a:ea typeface="Roboto"/>
                <a:cs typeface="Roboto"/>
                <a:sym typeface="Roboto"/>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a:extLst>
              <a:ext uri="{FF2B5EF4-FFF2-40B4-BE49-F238E27FC236}">
                <a16:creationId xmlns:a16="http://schemas.microsoft.com/office/drawing/2014/main" id="{7968F598-9F56-6498-B1AB-372D4DCE3103}"/>
              </a:ext>
            </a:extLst>
          </p:cNvPr>
          <p:cNvGraphicFramePr>
            <a:graphicFrameLocks noChangeAspect="1"/>
          </p:cNvGraphicFramePr>
          <p:nvPr>
            <p:extLst>
              <p:ext uri="{D42A27DB-BD31-4B8C-83A1-F6EECF244321}">
                <p14:modId xmlns:p14="http://schemas.microsoft.com/office/powerpoint/2010/main" val="2138442556"/>
              </p:ext>
            </p:extLst>
          </p:nvPr>
        </p:nvGraphicFramePr>
        <p:xfrm>
          <a:off x="430213" y="3360738"/>
          <a:ext cx="10058400" cy="4162425"/>
        </p:xfrm>
        <a:graphic>
          <a:graphicData uri="http://schemas.openxmlformats.org/presentationml/2006/ole">
            <mc:AlternateContent xmlns:mc="http://schemas.openxmlformats.org/markup-compatibility/2006">
              <mc:Choice xmlns:v="urn:schemas-microsoft-com:vml" Requires="v">
                <p:oleObj name="Έγγραφο" r:id="rId2" imgW="8864600" imgH="3670300" progId="Word.Document.12">
                  <p:embed/>
                </p:oleObj>
              </mc:Choice>
              <mc:Fallback>
                <p:oleObj name="Έγγραφο" r:id="rId2" imgW="8864600" imgH="3670300" progId="Word.Document.12">
                  <p:embed/>
                  <p:pic>
                    <p:nvPicPr>
                      <p:cNvPr id="22" name="Αντικείμενο 21">
                        <a:extLst>
                          <a:ext uri="{FF2B5EF4-FFF2-40B4-BE49-F238E27FC236}">
                            <a16:creationId xmlns:a16="http://schemas.microsoft.com/office/drawing/2014/main" id="{90EC4F3F-B8A4-5C8D-82E8-657BC2235D90}"/>
                          </a:ext>
                        </a:extLst>
                      </p:cNvPr>
                      <p:cNvPicPr/>
                      <p:nvPr/>
                    </p:nvPicPr>
                    <p:blipFill>
                      <a:blip r:embed="rId3"/>
                      <a:stretch>
                        <a:fillRect/>
                      </a:stretch>
                    </p:blipFill>
                    <p:spPr>
                      <a:xfrm>
                        <a:off x="430213" y="3360738"/>
                        <a:ext cx="10058400" cy="4162425"/>
                      </a:xfrm>
                      <a:prstGeom prst="rect">
                        <a:avLst/>
                      </a:prstGeom>
                    </p:spPr>
                  </p:pic>
                </p:oleObj>
              </mc:Fallback>
            </mc:AlternateContent>
          </a:graphicData>
        </a:graphic>
      </p:graphicFrame>
    </p:spTree>
    <p:extLst>
      <p:ext uri="{BB962C8B-B14F-4D97-AF65-F5344CB8AC3E}">
        <p14:creationId xmlns:p14="http://schemas.microsoft.com/office/powerpoint/2010/main" val="170900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152</Words>
  <Application>Microsoft Macintosh PowerPoint</Application>
  <PresentationFormat>Προσαρμογή</PresentationFormat>
  <Paragraphs>12</Paragraphs>
  <Slides>3</Slides>
  <Notes>2</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vt:i4>
      </vt:variant>
    </vt:vector>
  </HeadingPairs>
  <TitlesOfParts>
    <vt:vector size="8" baseType="lpstr">
      <vt:lpstr>Calibri</vt:lpstr>
      <vt:lpstr>Roboto</vt:lpstr>
      <vt:lpstr>Arial</vt:lpstr>
      <vt:lpstr>Simple Light</vt:lpstr>
      <vt:lpstr>Έγγραφο</vt:lpstr>
      <vt:lpstr>Biowaste Management &amp; Circular Economy</vt:lpstr>
      <vt:lpstr>Biowaste Management &amp; Circular Economy.</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Βιομηχανική και Αστική-Συμβίωση</dc:title>
  <cp:lastModifiedBy>m.didachos</cp:lastModifiedBy>
  <cp:revision>18</cp:revision>
  <cp:lastPrinted>2023-04-26T08:34:03Z</cp:lastPrinted>
  <dcterms:modified xsi:type="dcterms:W3CDTF">2023-07-31T08:39:06Z</dcterms:modified>
</cp:coreProperties>
</file>